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Now Bold" charset="1" panose="00000800000000000000"/>
      <p:regular r:id="rId10"/>
    </p:embeddedFont>
    <p:embeddedFont>
      <p:font typeface="DM Sans Italics" charset="1" panose="000000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6.png" Type="http://schemas.openxmlformats.org/officeDocument/2006/relationships/image"/><Relationship Id="rId20" Target="../media/image24.png" Type="http://schemas.openxmlformats.org/officeDocument/2006/relationships/image"/><Relationship Id="rId21" Target="../media/image25.svg" Type="http://schemas.openxmlformats.org/officeDocument/2006/relationships/image"/><Relationship Id="rId22" Target="../media/image4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33770" y="956180"/>
            <a:ext cx="1360846" cy="1360846"/>
          </a:xfrm>
          <a:custGeom>
            <a:avLst/>
            <a:gdLst/>
            <a:ahLst/>
            <a:cxnLst/>
            <a:rect r="r" b="b" t="t" l="l"/>
            <a:pathLst>
              <a:path h="1360846" w="1360846">
                <a:moveTo>
                  <a:pt x="0" y="0"/>
                </a:moveTo>
                <a:lnTo>
                  <a:pt x="1360846" y="0"/>
                </a:lnTo>
                <a:lnTo>
                  <a:pt x="1360846" y="1360846"/>
                </a:lnTo>
                <a:lnTo>
                  <a:pt x="0" y="136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18626" y="8865016"/>
            <a:ext cx="2413242" cy="2413242"/>
          </a:xfrm>
          <a:custGeom>
            <a:avLst/>
            <a:gdLst/>
            <a:ahLst/>
            <a:cxnLst/>
            <a:rect r="r" b="b" t="t" l="l"/>
            <a:pathLst>
              <a:path h="2413242" w="2413242">
                <a:moveTo>
                  <a:pt x="0" y="0"/>
                </a:moveTo>
                <a:lnTo>
                  <a:pt x="2413242" y="0"/>
                </a:lnTo>
                <a:lnTo>
                  <a:pt x="2413242" y="2413242"/>
                </a:lnTo>
                <a:lnTo>
                  <a:pt x="0" y="241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8347" y="4360645"/>
            <a:ext cx="8115300" cy="28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PROYECTO BHAS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7995" y="7666331"/>
            <a:ext cx="8256005" cy="7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Allan Manriquez - Benjamin Cepeda - Sebastian Sierpe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005-D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03320"/>
            <a:ext cx="920671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CAPSTONE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844564" y="6114749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103769" y="760149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 strike="noStrike" u="non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CONTENIDO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Fundamentación del proyecto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91861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 Metodoligias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88427" y="7753896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Formalidades e idnicadores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05867" y="626302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Plan de trabajo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773118" y="597505"/>
            <a:ext cx="1360846" cy="1360846"/>
          </a:xfrm>
          <a:custGeom>
            <a:avLst/>
            <a:gdLst/>
            <a:ahLst/>
            <a:cxnLst/>
            <a:rect r="r" b="b" t="t" l="l"/>
            <a:pathLst>
              <a:path h="1360846" w="1360846">
                <a:moveTo>
                  <a:pt x="0" y="0"/>
                </a:moveTo>
                <a:lnTo>
                  <a:pt x="1360846" y="0"/>
                </a:lnTo>
                <a:lnTo>
                  <a:pt x="1360846" y="1360846"/>
                </a:lnTo>
                <a:lnTo>
                  <a:pt x="0" y="136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41950" y="3900587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767678" y="9234108"/>
            <a:ext cx="14657250" cy="3555271"/>
            <a:chOff x="0" y="0"/>
            <a:chExt cx="19543000" cy="4740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9429" cy="4519429"/>
            </a:xfrm>
            <a:custGeom>
              <a:avLst/>
              <a:gdLst/>
              <a:ahLst/>
              <a:cxnLst/>
              <a:rect r="r" b="b" t="t" l="l"/>
              <a:pathLst>
                <a:path h="4519429" w="4519429">
                  <a:moveTo>
                    <a:pt x="0" y="0"/>
                  </a:moveTo>
                  <a:lnTo>
                    <a:pt x="4519429" y="0"/>
                  </a:lnTo>
                  <a:lnTo>
                    <a:pt x="4519429" y="4519429"/>
                  </a:lnTo>
                  <a:lnTo>
                    <a:pt x="0" y="4519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0016" y="938347"/>
              <a:ext cx="4519429" cy="3581082"/>
            </a:xfrm>
            <a:custGeom>
              <a:avLst/>
              <a:gdLst/>
              <a:ahLst/>
              <a:cxnLst/>
              <a:rect r="r" b="b" t="t" l="l"/>
              <a:pathLst>
                <a:path h="3581082" w="4519429">
                  <a:moveTo>
                    <a:pt x="0" y="0"/>
                  </a:moveTo>
                  <a:lnTo>
                    <a:pt x="4519429" y="0"/>
                  </a:lnTo>
                  <a:lnTo>
                    <a:pt x="4519429" y="3581082"/>
                  </a:lnTo>
                  <a:lnTo>
                    <a:pt x="0" y="358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013555" y="220932"/>
              <a:ext cx="4519429" cy="4519429"/>
            </a:xfrm>
            <a:custGeom>
              <a:avLst/>
              <a:gdLst/>
              <a:ahLst/>
              <a:cxnLst/>
              <a:rect r="r" b="b" t="t" l="l"/>
              <a:pathLst>
                <a:path h="4519429" w="4519429">
                  <a:moveTo>
                    <a:pt x="0" y="0"/>
                  </a:moveTo>
                  <a:lnTo>
                    <a:pt x="4519429" y="0"/>
                  </a:lnTo>
                  <a:lnTo>
                    <a:pt x="4519429" y="4519429"/>
                  </a:lnTo>
                  <a:lnTo>
                    <a:pt x="0" y="4519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023570" y="1159279"/>
              <a:ext cx="4519429" cy="3581082"/>
            </a:xfrm>
            <a:custGeom>
              <a:avLst/>
              <a:gdLst/>
              <a:ahLst/>
              <a:cxnLst/>
              <a:rect r="r" b="b" t="t" l="l"/>
              <a:pathLst>
                <a:path h="3581082" w="4519429">
                  <a:moveTo>
                    <a:pt x="0" y="0"/>
                  </a:moveTo>
                  <a:lnTo>
                    <a:pt x="4519430" y="0"/>
                  </a:lnTo>
                  <a:lnTo>
                    <a:pt x="4519430" y="3581082"/>
                  </a:lnTo>
                  <a:lnTo>
                    <a:pt x="0" y="3581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557260" y="607240"/>
            <a:ext cx="10958776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DEFINICIÓN DEL PROYECTO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7678" y="3933126"/>
            <a:ext cx="4026849" cy="1835863"/>
            <a:chOff x="0" y="0"/>
            <a:chExt cx="5369132" cy="244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91149" y="0"/>
              <a:ext cx="1596226" cy="1613832"/>
            </a:xfrm>
            <a:custGeom>
              <a:avLst/>
              <a:gdLst/>
              <a:ahLst/>
              <a:cxnLst/>
              <a:rect r="r" b="b" t="t" l="l"/>
              <a:pathLst>
                <a:path h="1613832" w="1596226">
                  <a:moveTo>
                    <a:pt x="0" y="0"/>
                  </a:moveTo>
                  <a:lnTo>
                    <a:pt x="1596226" y="0"/>
                  </a:lnTo>
                  <a:lnTo>
                    <a:pt x="1596226" y="1613832"/>
                  </a:lnTo>
                  <a:lnTo>
                    <a:pt x="0" y="1613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959729"/>
              <a:ext cx="5369132" cy="488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7"/>
                </a:lnSpc>
                <a:spcBef>
                  <a:spcPct val="0"/>
                </a:spcBef>
              </a:pPr>
              <a:r>
                <a:rPr lang="en-US" sz="221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Descripción general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23224" y="5387161"/>
            <a:ext cx="4026849" cy="37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Fundamentación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3927614" y="6238735"/>
            <a:ext cx="467629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3232451" y="4196174"/>
            <a:ext cx="4026849" cy="1625272"/>
            <a:chOff x="0" y="0"/>
            <a:chExt cx="5369132" cy="21670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096248" y="0"/>
              <a:ext cx="1176635" cy="1207368"/>
            </a:xfrm>
            <a:custGeom>
              <a:avLst/>
              <a:gdLst/>
              <a:ahLst/>
              <a:cxnLst/>
              <a:rect r="r" b="b" t="t" l="l"/>
              <a:pathLst>
                <a:path h="1207368" w="1176635">
                  <a:moveTo>
                    <a:pt x="0" y="0"/>
                  </a:moveTo>
                  <a:lnTo>
                    <a:pt x="1176636" y="0"/>
                  </a:lnTo>
                  <a:lnTo>
                    <a:pt x="1176636" y="1207368"/>
                  </a:lnTo>
                  <a:lnTo>
                    <a:pt x="0" y="1207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1678940"/>
              <a:ext cx="5369132" cy="488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7"/>
                </a:lnSpc>
                <a:spcBef>
                  <a:spcPct val="0"/>
                </a:spcBef>
              </a:pPr>
              <a:r>
                <a:rPr lang="en-US" sz="221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Objetivos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58036" y="6907012"/>
            <a:ext cx="4026849" cy="1642425"/>
            <a:chOff x="0" y="0"/>
            <a:chExt cx="5369132" cy="21899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130516" y="0"/>
              <a:ext cx="1046788" cy="1196951"/>
            </a:xfrm>
            <a:custGeom>
              <a:avLst/>
              <a:gdLst/>
              <a:ahLst/>
              <a:cxnLst/>
              <a:rect r="r" b="b" t="t" l="l"/>
              <a:pathLst>
                <a:path h="1196951" w="1046788">
                  <a:moveTo>
                    <a:pt x="0" y="0"/>
                  </a:moveTo>
                  <a:lnTo>
                    <a:pt x="1046788" y="0"/>
                  </a:lnTo>
                  <a:lnTo>
                    <a:pt x="1046788" y="1196951"/>
                  </a:lnTo>
                  <a:lnTo>
                    <a:pt x="0" y="1196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1701811"/>
              <a:ext cx="5369132" cy="488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7"/>
                </a:lnSpc>
                <a:spcBef>
                  <a:spcPct val="0"/>
                </a:spcBef>
              </a:pPr>
              <a:r>
                <a:rPr lang="en-US" sz="221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Metodologia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2259103" y="3900587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9920955" y="6262548"/>
            <a:ext cx="467629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-5542927" y="-3270887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760181" y="6705460"/>
            <a:ext cx="971389" cy="971389"/>
          </a:xfrm>
          <a:custGeom>
            <a:avLst/>
            <a:gdLst/>
            <a:ahLst/>
            <a:cxnLst/>
            <a:rect r="r" b="b" t="t" l="l"/>
            <a:pathLst>
              <a:path h="971389" w="971389">
                <a:moveTo>
                  <a:pt x="0" y="0"/>
                </a:moveTo>
                <a:lnTo>
                  <a:pt x="971389" y="0"/>
                </a:lnTo>
                <a:lnTo>
                  <a:pt x="971389" y="971389"/>
                </a:lnTo>
                <a:lnTo>
                  <a:pt x="0" y="9713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232451" y="8024805"/>
            <a:ext cx="4026849" cy="37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Plan de trabajo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1313163">
            <a:off x="10763042" y="-443235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7894922" y="4311053"/>
            <a:ext cx="9726189" cy="9726189"/>
          </a:xfrm>
          <a:custGeom>
            <a:avLst/>
            <a:gdLst/>
            <a:ahLst/>
            <a:cxnLst/>
            <a:rect r="r" b="b" t="t" l="l"/>
            <a:pathLst>
              <a:path h="9726189" w="9726189">
                <a:moveTo>
                  <a:pt x="0" y="0"/>
                </a:moveTo>
                <a:lnTo>
                  <a:pt x="9726190" y="0"/>
                </a:lnTo>
                <a:lnTo>
                  <a:pt x="9726190" y="9726190"/>
                </a:lnTo>
                <a:lnTo>
                  <a:pt x="0" y="97261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2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643935" y="4067816"/>
            <a:ext cx="739107" cy="940993"/>
          </a:xfrm>
          <a:custGeom>
            <a:avLst/>
            <a:gdLst/>
            <a:ahLst/>
            <a:cxnLst/>
            <a:rect r="r" b="b" t="t" l="l"/>
            <a:pathLst>
              <a:path h="940993" w="739107">
                <a:moveTo>
                  <a:pt x="0" y="0"/>
                </a:moveTo>
                <a:lnTo>
                  <a:pt x="739108" y="0"/>
                </a:lnTo>
                <a:lnTo>
                  <a:pt x="739108" y="940994"/>
                </a:lnTo>
                <a:lnTo>
                  <a:pt x="0" y="9409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587388" y="6907012"/>
            <a:ext cx="852202" cy="821213"/>
          </a:xfrm>
          <a:custGeom>
            <a:avLst/>
            <a:gdLst/>
            <a:ahLst/>
            <a:cxnLst/>
            <a:rect r="r" b="b" t="t" l="l"/>
            <a:pathLst>
              <a:path h="821213" w="852202">
                <a:moveTo>
                  <a:pt x="0" y="0"/>
                </a:moveTo>
                <a:lnTo>
                  <a:pt x="852202" y="0"/>
                </a:lnTo>
                <a:lnTo>
                  <a:pt x="852202" y="821213"/>
                </a:lnTo>
                <a:lnTo>
                  <a:pt x="0" y="8212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045244" y="8109225"/>
            <a:ext cx="4026849" cy="37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Evidencias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348277" y="502797"/>
            <a:ext cx="1360846" cy="1360846"/>
          </a:xfrm>
          <a:custGeom>
            <a:avLst/>
            <a:gdLst/>
            <a:ahLst/>
            <a:cxnLst/>
            <a:rect r="r" b="b" t="t" l="l"/>
            <a:pathLst>
              <a:path h="1360846" w="1360846">
                <a:moveTo>
                  <a:pt x="0" y="0"/>
                </a:moveTo>
                <a:lnTo>
                  <a:pt x="1360846" y="0"/>
                </a:lnTo>
                <a:lnTo>
                  <a:pt x="1360846" y="1360846"/>
                </a:lnTo>
                <a:lnTo>
                  <a:pt x="0" y="136084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3104291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b="true" sz="8127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 A TODOS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1701" y="7755632"/>
            <a:ext cx="470075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se.sierpe@duocuc.cl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4153" y="5047187"/>
            <a:ext cx="6486666" cy="87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Si tiene alguna pregunta póngase en contacto con nosotros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5415" y="1028700"/>
            <a:ext cx="1360846" cy="1360846"/>
          </a:xfrm>
          <a:custGeom>
            <a:avLst/>
            <a:gdLst/>
            <a:ahLst/>
            <a:cxnLst/>
            <a:rect r="r" b="b" t="t" l="l"/>
            <a:pathLst>
              <a:path h="1360846" w="1360846">
                <a:moveTo>
                  <a:pt x="0" y="0"/>
                </a:moveTo>
                <a:lnTo>
                  <a:pt x="1360846" y="0"/>
                </a:lnTo>
                <a:lnTo>
                  <a:pt x="1360846" y="1360846"/>
                </a:lnTo>
                <a:lnTo>
                  <a:pt x="0" y="136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55514" y="8575803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10205" y="8699308"/>
            <a:ext cx="4794561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al.manriquezp@duocuc.cl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55514" y="6692455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01701" y="6815960"/>
            <a:ext cx="470075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be.cepeda@duocuc.cl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DAGP8tQMf2w</dc:identifier>
  <dcterms:modified xsi:type="dcterms:W3CDTF">2011-08-01T06:04:30Z</dcterms:modified>
  <cp:revision>1</cp:revision>
  <dc:title>Presentacion propuesta de proyecto corporativo moderno azul</dc:title>
</cp:coreProperties>
</file>